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9" r:id="rId6"/>
    <p:sldId id="272" r:id="rId7"/>
    <p:sldId id="269" r:id="rId8"/>
    <p:sldId id="271" r:id="rId9"/>
    <p:sldId id="262" r:id="rId10"/>
    <p:sldId id="263" r:id="rId11"/>
    <p:sldId id="27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07E"/>
    <a:srgbClr val="3F3F3F"/>
    <a:srgbClr val="014067"/>
    <a:srgbClr val="014E7D"/>
    <a:srgbClr val="013657"/>
    <a:srgbClr val="01456F"/>
    <a:srgbClr val="014B79"/>
    <a:srgbClr val="0937C9"/>
    <a:srgbClr val="002774"/>
    <a:srgbClr val="929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74" autoAdjust="0"/>
  </p:normalViewPr>
  <p:slideViewPr>
    <p:cSldViewPr snapToGrid="0" showGuides="1">
      <p:cViewPr varScale="1">
        <p:scale>
          <a:sx n="74" d="100"/>
          <a:sy n="74" d="100"/>
        </p:scale>
        <p:origin x="576" y="90"/>
      </p:cViewPr>
      <p:guideLst>
        <p:guide pos="3840"/>
        <p:guide pos="597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8BEDA40-91A9-49DC-B402-0EBE674AA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8CBB508-5589-42E7-A433-D119AC0FFB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BFC85-49E4-447A-A7E3-16153CB2FE2A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9232ABA-B33A-4B3B-8412-C1773FBF3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AB1832E-3B48-42CB-80A7-CD8E48D52D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072A3-100F-40A9-915F-8D2D9E6962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37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B50E-4C60-4F9E-B773-52059170945B}" type="datetimeFigureOut">
              <a:rPr lang="en-US" noProof="0" smtClean="0"/>
              <a:t>5/3/2023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30CFA-805A-4FD3-B3A0-DAAA5993DA1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92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1099AB-ABB9-4706-9E38-357EC2AB40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73B47EE6-EDE6-4881-B456-B37D9C1ADE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xmlns="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045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537" userDrawn="1">
          <p15:clr>
            <a:srgbClr val="FBAE40"/>
          </p15:clr>
        </p15:guide>
        <p15:guide id="3" pos="138" userDrawn="1">
          <p15:clr>
            <a:srgbClr val="FBAE40"/>
          </p15:clr>
        </p15:guide>
        <p15:guide id="4" orient="horz" pos="4178" userDrawn="1">
          <p15:clr>
            <a:srgbClr val="FBAE40"/>
          </p15:clr>
        </p15:guide>
        <p15:guide id="5" orient="horz" pos="142" userDrawn="1">
          <p15:clr>
            <a:srgbClr val="FBAE40"/>
          </p15:clr>
        </p15:guide>
        <p15:guide id="6" pos="2457" userDrawn="1">
          <p15:clr>
            <a:srgbClr val="FBAE40"/>
          </p15:clr>
        </p15:guide>
        <p15:guide id="7" pos="43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1099AB-ABB9-4706-9E38-357EC2AB40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xmlns="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9204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3B31A5E-1244-4689-B513-C78E3C4E53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xmlns="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xmlns="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xmlns="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xmlns="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xmlns="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891791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111EB29-9262-4594-8717-356AB3816AA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0835122" cy="4505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745963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111EB29-9262-4594-8717-356AB3816AA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17F9213-0142-420B-A84D-C5627A0C8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687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xmlns="" id="{8014328B-D576-4B5C-A4AE-CF9831892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473770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111EB29-9262-4594-8717-356AB3816AA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82BFF385-445D-4DBB-9773-F99669415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678" y="1681163"/>
            <a:ext cx="53825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b="1" dirty="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xmlns="" id="{311B1CFE-1B35-4B5C-B40A-DC5ADF211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xmlns="" id="{1CE840E8-D596-479D-AE97-E88F42DC1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xmlns="" id="{B9A68D25-B19E-4E84-B65D-596EE8382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678" y="2505075"/>
            <a:ext cx="5391749" cy="3684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606950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1099AB-ABB9-4706-9E38-357EC2AB40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C9A1E80C-1A76-4D3E-92A1-846866867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316" y="2290713"/>
            <a:ext cx="5803672" cy="43418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006597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1099AB-ABB9-4706-9E38-357EC2AB40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22728E0A-430E-4C6A-BF56-06FA8510F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9970" y="2271860"/>
            <a:ext cx="5715017" cy="4360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90840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37A5C384-78D0-4088-9411-AB6790574770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C52C5C1-EC33-44C1-9D54-A1058BBF1812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A0030CD-8C9E-4AA5-8C5D-F9B2EDB7E17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xmlns="" id="{872EE65E-EE50-4A3E-861E-1D6C241CB8EA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E76AD1EF-E06C-4D3C-9693-26844D01C83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xmlns="" id="{57D44C42-44C0-420A-A125-9B1A979D4F56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Parallelogram 29">
            <a:extLst>
              <a:ext uri="{FF2B5EF4-FFF2-40B4-BE49-F238E27FC236}">
                <a16:creationId xmlns:a16="http://schemas.microsoft.com/office/drawing/2014/main" xmlns="" id="{406089BB-36DC-4E23-B215-527A8A18FCF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78C43A6-50C6-704E-BADC-6D83BADE73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D91439B-965F-3548-AF77-89501B24F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9906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5BB0367-1AFD-4191-AB6F-E9815D136F6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E8A2C98-F26E-415A-B931-1B89CA46C1CF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1B2FB48C-0C70-4DBE-B904-A134B6644DD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8" name="Diagonal Stripe 27">
              <a:extLst>
                <a:ext uri="{FF2B5EF4-FFF2-40B4-BE49-F238E27FC236}">
                  <a16:creationId xmlns:a16="http://schemas.microsoft.com/office/drawing/2014/main" xmlns="" id="{4F2E2158-1E6E-4E0D-BDAB-B20041C7361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626D62DB-3A5A-4DA1-BFA4-D9E58676E86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F5A729A7-3A5C-405C-AE06-180E7529E477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1" name="Parallelogram 30">
            <a:extLst>
              <a:ext uri="{FF2B5EF4-FFF2-40B4-BE49-F238E27FC236}">
                <a16:creationId xmlns:a16="http://schemas.microsoft.com/office/drawing/2014/main" xmlns="" id="{41E23981-B12A-4AC3-A030-337BBBA5E45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CB69A007-934D-7A4B-9EFA-82044EF4D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A154DC2-98C7-4D4B-A17A-AA4731217F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64D604A2-C574-42DB-B0C4-99715CAA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8330184" cy="11479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58419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5BB0367-1AFD-4191-AB6F-E9815D136F6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E8A2C98-F26E-415A-B931-1B89CA46C1CF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1B2FB48C-0C70-4DBE-B904-A134B6644DD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8" name="Diagonal Stripe 27">
              <a:extLst>
                <a:ext uri="{FF2B5EF4-FFF2-40B4-BE49-F238E27FC236}">
                  <a16:creationId xmlns:a16="http://schemas.microsoft.com/office/drawing/2014/main" xmlns="" id="{4F2E2158-1E6E-4E0D-BDAB-B20041C7361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626D62DB-3A5A-4DA1-BFA4-D9E58676E86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F5A729A7-3A5C-405C-AE06-180E7529E477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1" name="Parallelogram 30">
            <a:extLst>
              <a:ext uri="{FF2B5EF4-FFF2-40B4-BE49-F238E27FC236}">
                <a16:creationId xmlns:a16="http://schemas.microsoft.com/office/drawing/2014/main" xmlns="" id="{41E23981-B12A-4AC3-A030-337BBBA5E45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CB69A007-934D-7A4B-9EFA-82044EF4D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A154DC2-98C7-4D4B-A17A-AA4731217F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64D604A2-C574-42DB-B0C4-99715CAA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8330184" cy="11479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0A2D954-332B-47D0-BE9F-0F2BDE7795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6131" y="1979613"/>
            <a:ext cx="9139738" cy="28987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53408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3B31A5E-1244-4689-B513-C78E3C4E53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xmlns="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xmlns="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xmlns="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xmlns="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95572AA9-EFAE-4771-B1EE-47E3611737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xmlns="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39983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43" userDrawn="1">
          <p15:clr>
            <a:srgbClr val="FBAE40"/>
          </p15:clr>
        </p15:guide>
        <p15:guide id="4" orient="horz" pos="4170" userDrawn="1">
          <p15:clr>
            <a:srgbClr val="FBAE40"/>
          </p15:clr>
        </p15:guide>
        <p15:guide id="5" pos="7537" userDrawn="1">
          <p15:clr>
            <a:srgbClr val="FBAE40"/>
          </p15:clr>
        </p15:guide>
        <p15:guide id="6" orient="horz" pos="14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DAB3FE-9015-40FD-A870-D81B5A86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1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xmlns="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29540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xmlns="" id="{BD6ACE60-499D-41AB-89C4-D537D7C3D22A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6375400" y="5047077"/>
            <a:ext cx="1524574" cy="18034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xmlns="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496102"/>
            <a:ext cx="734263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Title 1" title="Title ">
            <a:extLst>
              <a:ext uri="{FF2B5EF4-FFF2-40B4-BE49-F238E27FC236}">
                <a16:creationId xmlns:a16="http://schemas.microsoft.com/office/drawing/2014/main" xmlns="" id="{20237B57-91C6-4F8B-8AA0-18FA50B0FD1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1378" y="1241109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FE1FADFB-0A3D-40F7-9B40-368DECD97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0"/>
            <a:ext cx="5588000" cy="6872249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ADB14A5-A767-774C-85B8-68EF914689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4B9B51B-EAA9-4B4D-A4F6-470CD95DAA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2230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>
            <a:extLst>
              <a:ext uri="{FF2B5EF4-FFF2-40B4-BE49-F238E27FC236}">
                <a16:creationId xmlns:a16="http://schemas.microsoft.com/office/drawing/2014/main" xmlns="" id="{805F1696-7D6B-4055-94C3-E4C179F63596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8B9EC3A9-7039-403A-9414-429521308A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45720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xmlns="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29540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0352314" y="1185452"/>
            <a:ext cx="1839685" cy="163394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xmlns="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496102"/>
            <a:ext cx="734262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19" name="Title 1" title="Title ">
            <a:extLst>
              <a:ext uri="{FF2B5EF4-FFF2-40B4-BE49-F238E27FC236}">
                <a16:creationId xmlns:a16="http://schemas.microsoft.com/office/drawing/2014/main" xmlns="" id="{2DB9D671-9FC8-4306-96B7-D9D585694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8" y="1241109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6E55A0B9-F639-8643-9C4D-B93B8EE21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0C29282-8AC7-494D-9A8E-A26C7F699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E24A5A7-66A2-7F43-9A7A-5E13F74F8C0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</p:spTree>
    <p:extLst>
      <p:ext uri="{BB962C8B-B14F-4D97-AF65-F5344CB8AC3E}">
        <p14:creationId xmlns:p14="http://schemas.microsoft.com/office/powerpoint/2010/main" val="42831109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111EB29-9262-4594-8717-356AB3816AA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B2E19FBD-2379-4B3B-910D-F51E007CB63F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8" name="Content Placeholder 3" title="Bullet Points">
            <a:extLst>
              <a:ext uri="{FF2B5EF4-FFF2-40B4-BE49-F238E27FC236}">
                <a16:creationId xmlns:a16="http://schemas.microsoft.com/office/drawing/2014/main" xmlns="" id="{8715E757-6584-4841-8154-C92E70E0CD6B}"/>
              </a:ext>
            </a:extLst>
          </p:cNvPr>
          <p:cNvSpPr>
            <a:spLocks noGrp="1"/>
          </p:cNvSpPr>
          <p:nvPr userDrawn="1">
            <p:ph sz="half" idx="13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  <a:lvl2pPr>
              <a:defRPr lang="en-US" dirty="0">
                <a:solidFill>
                  <a:schemeClr val="bg1"/>
                </a:solidFill>
              </a:defRPr>
            </a:lvl2pPr>
            <a:lvl3pPr>
              <a:defRPr lang="en-US" dirty="0">
                <a:solidFill>
                  <a:schemeClr val="bg1"/>
                </a:solidFill>
              </a:defRPr>
            </a:lvl3pPr>
            <a:lvl4pPr>
              <a:defRPr lang="en-US" dirty="0">
                <a:solidFill>
                  <a:schemeClr val="bg1"/>
                </a:solidFill>
              </a:defRPr>
            </a:lvl4pPr>
            <a:lvl5pPr>
              <a:defRPr lang="en-IN" dirty="0">
                <a:solidFill>
                  <a:schemeClr val="bg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 smtClean="0"/>
              <a:t>Click to 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 smtClean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 smtClean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 smtClean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xmlns="" id="{47CDC5A2-8836-4ED3-8E78-18C24853D882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Content Placeholder 5" title="Bullet Points">
            <a:extLst>
              <a:ext uri="{FF2B5EF4-FFF2-40B4-BE49-F238E27FC236}">
                <a16:creationId xmlns:a16="http://schemas.microsoft.com/office/drawing/2014/main" xmlns="" id="{D957FBD7-2C3C-4DD1-954F-DF1E007BE590}"/>
              </a:ext>
            </a:extLst>
          </p:cNvPr>
          <p:cNvSpPr>
            <a:spLocks noGrp="1"/>
          </p:cNvSpPr>
          <p:nvPr userDrawn="1">
            <p:ph sz="quarter" idx="15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  <a:lvl2pPr>
              <a:defRPr lang="en-US" dirty="0">
                <a:solidFill>
                  <a:schemeClr val="bg1"/>
                </a:solidFill>
              </a:defRPr>
            </a:lvl2pPr>
            <a:lvl3pPr>
              <a:defRPr lang="en-US" dirty="0">
                <a:solidFill>
                  <a:schemeClr val="bg1"/>
                </a:solidFill>
              </a:defRPr>
            </a:lvl3pPr>
            <a:lvl4pPr>
              <a:defRPr lang="en-US" dirty="0">
                <a:solidFill>
                  <a:schemeClr val="bg1"/>
                </a:solidFill>
              </a:defRPr>
            </a:lvl4pPr>
            <a:lvl5pPr>
              <a:defRPr lang="en-IN" dirty="0">
                <a:solidFill>
                  <a:schemeClr val="bg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 smtClean="0"/>
              <a:t>Click to 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 smtClean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 smtClean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 smtClean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4" name="Text Placeholder 4" title="Subtitle">
            <a:extLst>
              <a:ext uri="{FF2B5EF4-FFF2-40B4-BE49-F238E27FC236}">
                <a16:creationId xmlns:a16="http://schemas.microsoft.com/office/drawing/2014/main" xmlns="" id="{77DB65FF-A89E-4562-8251-2BB63EFDD28E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32565402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FB39FF5-7AF5-4963-9346-2640496A3302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4F49194-9068-41AA-B460-962319BF96A4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5806E656-313A-47B1-B381-D004200F7A01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9" name="Diagonal Stripe 28">
              <a:extLst>
                <a:ext uri="{FF2B5EF4-FFF2-40B4-BE49-F238E27FC236}">
                  <a16:creationId xmlns:a16="http://schemas.microsoft.com/office/drawing/2014/main" xmlns="" id="{65F8E2DA-4BB4-4421-9172-A11AF38DFEF4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6EDB47F2-B6A7-40B4-8A2C-06719F75C08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xmlns="" id="{B188E7A9-2351-4B68-98B8-10099CB39CD2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3" name="Parallelogram 32">
            <a:extLst>
              <a:ext uri="{FF2B5EF4-FFF2-40B4-BE49-F238E27FC236}">
                <a16:creationId xmlns:a16="http://schemas.microsoft.com/office/drawing/2014/main" xmlns="" id="{F088C182-BF10-45B2-B159-7702E00D31D4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34" name="Text Placeholder 4" title="Subtitle">
            <a:extLst>
              <a:ext uri="{FF2B5EF4-FFF2-40B4-BE49-F238E27FC236}">
                <a16:creationId xmlns:a16="http://schemas.microsoft.com/office/drawing/2014/main" xmlns="" id="{FB561B16-2788-452A-B7AF-A482256DCDF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D6990C03-1647-2044-B335-6F5F19E4E5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F03A7CC-E6DC-1544-BE55-15EC1718B7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xmlns="" id="{BDEC780E-6412-1344-A62E-6B84E9CCB6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C82AC85-33B6-2B49-8BF4-0841444437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Text here</a:t>
            </a:r>
          </a:p>
        </p:txBody>
      </p:sp>
      <p:sp>
        <p:nvSpPr>
          <p:cNvPr id="20" name="Chart Placeholder 2" title="Chart">
            <a:extLst>
              <a:ext uri="{FF2B5EF4-FFF2-40B4-BE49-F238E27FC236}">
                <a16:creationId xmlns:a16="http://schemas.microsoft.com/office/drawing/2014/main" xmlns="" id="{0EF0FD2A-B62A-4931-846D-2602DED26606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796114" y="2005762"/>
            <a:ext cx="5719397" cy="4084470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0477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9EF72CE-34D2-4581-98D2-89218BC1B4E4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84020D1-D35E-497E-97F1-84A6EA9D048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36C8A74F-FDDF-48E8-AC2B-A5BD59D7D6A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xmlns="" id="{2D5247F3-E6EB-4003-B1FD-F6200F0738E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E9B7D995-9FB8-4461-8AAA-FA8B9A145B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xmlns="" id="{849B962F-68BC-4B89-B4D8-D862517534DF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8006416B-866C-47E5-8480-109B40F9EAA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7" name="Text Placeholder 4" title="Subtitle">
            <a:extLst>
              <a:ext uri="{FF2B5EF4-FFF2-40B4-BE49-F238E27FC236}">
                <a16:creationId xmlns:a16="http://schemas.microsoft.com/office/drawing/2014/main" xmlns="" id="{FE79FAE9-2A8C-46BA-8738-44CBCF7294A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750A33E-CEFE-4D43-9554-513B01B1D3D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A960C75-8FA7-5740-9388-2B5112B2C5B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xmlns="" id="{0F525D04-A814-7A4D-9732-11097EA762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5" name="Table Placeholder 11" title="Table">
            <a:extLst>
              <a:ext uri="{FF2B5EF4-FFF2-40B4-BE49-F238E27FC236}">
                <a16:creationId xmlns:a16="http://schemas.microsoft.com/office/drawing/2014/main" xmlns="" id="{7CD3E31F-0AF8-4EB8-B6FA-BD95A2EDA63B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31378" y="2664803"/>
            <a:ext cx="10993375" cy="343318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5060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CAFD81C-E6E5-4292-828B-BD147E6DEAB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xmlns="" id="{79ED029D-F488-47E5-B064-0E35B31D23A5}"/>
              </a:ext>
            </a:extLst>
          </p:cNvPr>
          <p:cNvSpPr/>
          <p:nvPr userDrawn="1"/>
        </p:nvSpPr>
        <p:spPr>
          <a:xfrm flipV="1">
            <a:off x="0" y="-5"/>
            <a:ext cx="11747500" cy="629920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Picture Placeholder 31" title="Image">
            <a:extLst>
              <a:ext uri="{FF2B5EF4-FFF2-40B4-BE49-F238E27FC236}">
                <a16:creationId xmlns:a16="http://schemas.microsoft.com/office/drawing/2014/main" xmlns="" id="{D683190A-95C6-428D-AEE4-FC8350C324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9229" y="326570"/>
            <a:ext cx="11473542" cy="6204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F78F4957-6DDE-40CE-9D33-00B1434FA08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5344886"/>
            <a:ext cx="2362200" cy="1240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 title="Title ">
            <a:extLst>
              <a:ext uri="{FF2B5EF4-FFF2-40B4-BE49-F238E27FC236}">
                <a16:creationId xmlns:a16="http://schemas.microsoft.com/office/drawing/2014/main" xmlns="" id="{D9A8085F-72C4-4DFB-813E-C5666B0CCF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lIns="288000" anchor="ctr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Caption Here</a:t>
            </a:r>
          </a:p>
        </p:txBody>
      </p:sp>
    </p:spTree>
    <p:extLst>
      <p:ext uri="{BB962C8B-B14F-4D97-AF65-F5344CB8AC3E}">
        <p14:creationId xmlns:p14="http://schemas.microsoft.com/office/powerpoint/2010/main" val="4237576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0A6720D-B182-4290-BD91-1D1E4D9306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xmlns="" id="{A488AB73-8058-4FB5-9619-FCECCA9F39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Name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359BE165-3EB5-4C11-8B53-6E98C0BC2E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Phone Number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xmlns="" id="{79D05293-35AD-495F-A7AE-942398090B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Email </a:t>
            </a:r>
          </a:p>
        </p:txBody>
      </p:sp>
      <p:sp>
        <p:nvSpPr>
          <p:cNvPr id="13" name="Text Placeholder 21">
            <a:extLst>
              <a:ext uri="{FF2B5EF4-FFF2-40B4-BE49-F238E27FC236}">
                <a16:creationId xmlns:a16="http://schemas.microsoft.com/office/drawing/2014/main" xmlns="" id="{997A03F2-8D8A-4425-9F56-66DB33CE11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Company Website</a:t>
            </a:r>
          </a:p>
        </p:txBody>
      </p:sp>
      <p:sp>
        <p:nvSpPr>
          <p:cNvPr id="14" name="Shape 4157">
            <a:extLst>
              <a:ext uri="{FF2B5EF4-FFF2-40B4-BE49-F238E27FC236}">
                <a16:creationId xmlns:a16="http://schemas.microsoft.com/office/drawing/2014/main" xmlns="" id="{A30A8F28-98F4-425F-A750-78192A157DF4}"/>
              </a:ext>
            </a:extLst>
          </p:cNvPr>
          <p:cNvSpPr/>
          <p:nvPr userDrawn="1"/>
        </p:nvSpPr>
        <p:spPr>
          <a:xfrm>
            <a:off x="6458938" y="3505247"/>
            <a:ext cx="258875" cy="258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5" name="Shape 4186">
            <a:extLst>
              <a:ext uri="{FF2B5EF4-FFF2-40B4-BE49-F238E27FC236}">
                <a16:creationId xmlns:a16="http://schemas.microsoft.com/office/drawing/2014/main" xmlns="" id="{2F84D399-8148-4E86-A1E4-BE7D1D81383A}"/>
              </a:ext>
            </a:extLst>
          </p:cNvPr>
          <p:cNvSpPr/>
          <p:nvPr userDrawn="1"/>
        </p:nvSpPr>
        <p:spPr>
          <a:xfrm>
            <a:off x="6507622" y="3897986"/>
            <a:ext cx="161507" cy="29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9" name="Shape 4379">
            <a:extLst>
              <a:ext uri="{FF2B5EF4-FFF2-40B4-BE49-F238E27FC236}">
                <a16:creationId xmlns:a16="http://schemas.microsoft.com/office/drawing/2014/main" xmlns="" id="{E4408FF8-E342-42F8-BBE9-1220822B5E99}"/>
              </a:ext>
            </a:extLst>
          </p:cNvPr>
          <p:cNvSpPr/>
          <p:nvPr userDrawn="1"/>
        </p:nvSpPr>
        <p:spPr>
          <a:xfrm>
            <a:off x="6458938" y="4327945"/>
            <a:ext cx="258875" cy="188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0" name="Shape 4487">
            <a:extLst>
              <a:ext uri="{FF2B5EF4-FFF2-40B4-BE49-F238E27FC236}">
                <a16:creationId xmlns:a16="http://schemas.microsoft.com/office/drawing/2014/main" xmlns="" id="{11D27456-C005-4109-9E74-0B692200A0B3}"/>
              </a:ext>
            </a:extLst>
          </p:cNvPr>
          <p:cNvSpPr/>
          <p:nvPr userDrawn="1"/>
        </p:nvSpPr>
        <p:spPr>
          <a:xfrm>
            <a:off x="6471716" y="4650082"/>
            <a:ext cx="233318" cy="233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xmlns="" id="{FDDD2B84-3CB9-4567-8C91-C538E8A1C89F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34EF3020-1476-41B1-9FE7-B476A25C53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1B64EC3-B232-415D-8E27-EB3E24D13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2261CE2F-F199-4242-AC6C-692676B81FF1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4">
            <a:extLst>
              <a:ext uri="{FF2B5EF4-FFF2-40B4-BE49-F238E27FC236}">
                <a16:creationId xmlns:a16="http://schemas.microsoft.com/office/drawing/2014/main" xmlns="" id="{89C0506D-0CA6-4583-9D04-24E7F4D16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90512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B16155-303B-403D-8B49-D4CEE47D6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915EF5-4ABE-4759-AC09-679CD6083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8699F50C-BE38-4BD0-BA84-9B090E1F2B9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xmlns="" id="{AA2D2B61-D240-024D-AD60-4162EF1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6488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85" r:id="rId3"/>
    <p:sldLayoutId id="2147483706" r:id="rId4"/>
    <p:sldLayoutId id="2147483708" r:id="rId5"/>
    <p:sldLayoutId id="2147483704" r:id="rId6"/>
    <p:sldLayoutId id="2147483689" r:id="rId7"/>
    <p:sldLayoutId id="2147483668" r:id="rId8"/>
    <p:sldLayoutId id="2147483707" r:id="rId9"/>
    <p:sldLayoutId id="2147483710" r:id="rId10"/>
    <p:sldLayoutId id="2147483709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692" r:id="rId17"/>
    <p:sldLayoutId id="2147483697" r:id="rId18"/>
    <p:sldLayoutId id="2147483716" r:id="rId19"/>
    <p:sldLayoutId id="2147483674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IN"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E7A40"/>
        </a:buClr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IN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05" y="544313"/>
            <a:ext cx="4609546" cy="5459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8" name="Hexagon 17">
            <a:extLst>
              <a:ext uri="{FF2B5EF4-FFF2-40B4-BE49-F238E27FC236}">
                <a16:creationId xmlns:a16="http://schemas.microsoft.com/office/drawing/2014/main" xmlns="" id="{0E6B042D-E9CB-40E0-AAE9-6AD11F53E0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6200000">
            <a:off x="7689584" y="710726"/>
            <a:ext cx="2412998" cy="2080172"/>
          </a:xfrm>
          <a:prstGeom prst="hexagon">
            <a:avLst/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 descr="Company name and logo group of information&#10;">
            <a:extLst>
              <a:ext uri="{FF2B5EF4-FFF2-40B4-BE49-F238E27FC236}">
                <a16:creationId xmlns:a16="http://schemas.microsoft.com/office/drawing/2014/main" xmlns="" id="{5B07AEC6-55AE-4E18-BEEA-A226E87C7897}"/>
              </a:ext>
            </a:extLst>
          </p:cNvPr>
          <p:cNvGrpSpPr/>
          <p:nvPr/>
        </p:nvGrpSpPr>
        <p:grpSpPr>
          <a:xfrm>
            <a:off x="7892904" y="1136023"/>
            <a:ext cx="2043265" cy="1204173"/>
            <a:chOff x="2883022" y="2932655"/>
            <a:chExt cx="2043265" cy="112965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4DF2E04-7632-4FED-B0BF-8FB243D982A3}"/>
                </a:ext>
              </a:extLst>
            </p:cNvPr>
            <p:cNvSpPr txBox="1"/>
            <p:nvPr/>
          </p:nvSpPr>
          <p:spPr>
            <a:xfrm>
              <a:off x="2914261" y="2932655"/>
              <a:ext cx="201202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b="1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ATM</a:t>
              </a:r>
              <a:endParaRPr lang="en-US" sz="60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C9A1C71-347B-44A9-88B4-692D9731582D}"/>
                </a:ext>
              </a:extLst>
            </p:cNvPr>
            <p:cNvSpPr txBox="1"/>
            <p:nvPr/>
          </p:nvSpPr>
          <p:spPr>
            <a:xfrm>
              <a:off x="2883022" y="3773582"/>
              <a:ext cx="2029273" cy="288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Automatic Teller Machine</a:t>
              </a:r>
              <a:endPara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638ACE-163E-40EB-A458-E794C67EA2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Semester Project</a:t>
            </a:r>
            <a:endParaRPr lang="en-US" sz="48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C9205DF-8F5E-49F7-B00E-6F58293F5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5721" y="3863610"/>
            <a:ext cx="5718048" cy="1257574"/>
          </a:xfrm>
        </p:spPr>
        <p:txBody>
          <a:bodyPr/>
          <a:lstStyle/>
          <a:p>
            <a:r>
              <a:rPr lang="en-US" b="1" dirty="0" smtClean="0">
                <a:solidFill>
                  <a:srgbClr val="07307E"/>
                </a:solidFill>
                <a:latin typeface="Gabriola" panose="04040605051002020D02" pitchFamily="82" charset="0"/>
                <a:cs typeface="Aldhabi" panose="01000000000000000000" pitchFamily="2" charset="-78"/>
              </a:rPr>
              <a:t>By </a:t>
            </a:r>
            <a:r>
              <a:rPr lang="en-US" b="1" dirty="0" smtClean="0">
                <a:solidFill>
                  <a:srgbClr val="07307E"/>
                </a:solidFill>
                <a:latin typeface="Gabriola" panose="04040605051002020D02" pitchFamily="82" charset="0"/>
                <a:cs typeface="Aldhabi" panose="01000000000000000000" pitchFamily="2" charset="-78"/>
              </a:rPr>
              <a:t>M. </a:t>
            </a:r>
            <a:r>
              <a:rPr lang="en-US" b="1" dirty="0" smtClean="0">
                <a:solidFill>
                  <a:srgbClr val="07307E"/>
                </a:solidFill>
                <a:latin typeface="Gabriola" panose="04040605051002020D02" pitchFamily="82" charset="0"/>
                <a:cs typeface="Aldhabi" panose="01000000000000000000" pitchFamily="2" charset="-78"/>
              </a:rPr>
              <a:t>Mubeen Channa</a:t>
            </a:r>
            <a:endParaRPr lang="en-US" b="1" dirty="0">
              <a:solidFill>
                <a:srgbClr val="07307E"/>
              </a:solidFill>
              <a:latin typeface="Gabriola" panose="04040605051002020D02" pitchFamily="82" charset="0"/>
              <a:cs typeface="Aldhabi" panose="01000000000000000000" pitchFamily="2" charset="-78"/>
            </a:endParaRPr>
          </a:p>
          <a:p>
            <a:endParaRPr lang="en-US" b="1" dirty="0" smtClean="0">
              <a:solidFill>
                <a:srgbClr val="07307E"/>
              </a:solidFill>
              <a:latin typeface="Gabriola" panose="04040605051002020D02" pitchFamily="82" charset="0"/>
              <a:cs typeface="Aldhabi" panose="01000000000000000000" pitchFamily="2" charset="-78"/>
            </a:endParaRPr>
          </a:p>
          <a:p>
            <a:r>
              <a:rPr lang="en-US" b="1" dirty="0" smtClean="0">
                <a:solidFill>
                  <a:srgbClr val="07307E"/>
                </a:solidFill>
                <a:latin typeface="Gabriola" panose="04040605051002020D02" pitchFamily="82" charset="0"/>
                <a:cs typeface="Aldhabi" panose="01000000000000000000" pitchFamily="2" charset="-78"/>
              </a:rPr>
              <a:t>Assigned By Sir Noor </a:t>
            </a:r>
            <a:r>
              <a:rPr lang="en-US" b="1" dirty="0" err="1" smtClean="0">
                <a:solidFill>
                  <a:srgbClr val="07307E"/>
                </a:solidFill>
                <a:latin typeface="Gabriola" panose="04040605051002020D02" pitchFamily="82" charset="0"/>
                <a:cs typeface="Aldhabi" panose="01000000000000000000" pitchFamily="2" charset="-78"/>
              </a:rPr>
              <a:t>Nabi</a:t>
            </a:r>
            <a:endParaRPr lang="en-US" b="1" dirty="0">
              <a:solidFill>
                <a:srgbClr val="07307E"/>
              </a:solidFill>
              <a:latin typeface="Gabriola" panose="04040605051002020D02" pitchFamily="82" charset="0"/>
              <a:cs typeface="Aldhabi" panose="01000000000000000000" pitchFamily="2" charset="-78"/>
            </a:endParaRPr>
          </a:p>
        </p:txBody>
      </p:sp>
      <p:sp>
        <p:nvSpPr>
          <p:cNvPr id="4" name="AutoShape 2" descr="Premium Vector | Set of realistic atm machine isolated or atm bank cash  machine with interface keypad slot for card"/>
          <p:cNvSpPr>
            <a:spLocks noChangeAspect="1" noChangeArrowheads="1"/>
          </p:cNvSpPr>
          <p:nvPr/>
        </p:nvSpPr>
        <p:spPr bwMode="auto">
          <a:xfrm>
            <a:off x="2609461" y="26617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Premium Vector | Set of realistic atm machine isolated or atm bank cash  machine with interface keypad slot for car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Premium Vector | Set of realistic atm machine isolated or atm bank cash  machine with interface keypad slot for car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69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ABE11BF-33A5-4653-A144-CCCBACF5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8" y="747449"/>
            <a:ext cx="7342622" cy="1215566"/>
          </a:xfrm>
        </p:spPr>
        <p:txBody>
          <a:bodyPr/>
          <a:lstStyle/>
          <a:p>
            <a:r>
              <a:rPr lang="en-US" dirty="0"/>
              <a:t>About </a:t>
            </a:r>
            <a:r>
              <a:rPr lang="en-US" b="0" dirty="0" smtClean="0"/>
              <a:t>ATM</a:t>
            </a:r>
            <a:endParaRPr lang="en-US" b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53469036-D1FB-4164-96AE-B6D8CECCF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369" y="2118098"/>
            <a:ext cx="7342631" cy="1105480"/>
          </a:xfrm>
        </p:spPr>
        <p:txBody>
          <a:bodyPr/>
          <a:lstStyle/>
          <a:p>
            <a:r>
              <a:rPr lang="en-US" dirty="0" smtClean="0"/>
              <a:t>What is ATM?</a:t>
            </a:r>
          </a:p>
          <a:p>
            <a:r>
              <a:rPr lang="en-US" dirty="0" smtClean="0"/>
              <a:t>Why We Need To Use ATM?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2482DBEC-EE72-4155-ACC5-87E80C560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69" y="3223578"/>
            <a:ext cx="4942829" cy="289777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b="1" dirty="0"/>
              <a:t>A</a:t>
            </a:r>
            <a:r>
              <a:rPr lang="en-US" b="1" dirty="0" smtClean="0"/>
              <a:t>utomated </a:t>
            </a:r>
            <a:r>
              <a:rPr lang="en-US" b="1" dirty="0"/>
              <a:t>T</a:t>
            </a:r>
            <a:r>
              <a:rPr lang="en-US" b="1" dirty="0" smtClean="0"/>
              <a:t>eller </a:t>
            </a:r>
            <a:r>
              <a:rPr lang="en-US" b="1" dirty="0"/>
              <a:t>M</a:t>
            </a:r>
            <a:r>
              <a:rPr lang="en-US" b="1" dirty="0" smtClean="0"/>
              <a:t>achine </a:t>
            </a:r>
            <a:r>
              <a:rPr lang="en-US" b="1" dirty="0"/>
              <a:t>(ATM)</a:t>
            </a:r>
            <a:r>
              <a:rPr lang="en-US" dirty="0"/>
              <a:t> is </a:t>
            </a:r>
            <a:r>
              <a:rPr lang="en-US" dirty="0" smtClean="0"/>
              <a:t>a type of computer </a:t>
            </a:r>
            <a:r>
              <a:rPr lang="en-US" dirty="0"/>
              <a:t>that allows you to complete bank transactions </a:t>
            </a:r>
            <a:r>
              <a:rPr lang="en-US" dirty="0" smtClean="0"/>
              <a:t>without Go in bank.</a:t>
            </a:r>
          </a:p>
          <a:p>
            <a:pPr lvl="0"/>
            <a:endParaRPr lang="en-US" dirty="0"/>
          </a:p>
          <a:p>
            <a:r>
              <a:rPr lang="en-US" dirty="0"/>
              <a:t>The ability to access </a:t>
            </a:r>
            <a:r>
              <a:rPr lang="en-US" dirty="0" smtClean="0"/>
              <a:t>our account </a:t>
            </a:r>
            <a:r>
              <a:rPr lang="en-US" dirty="0"/>
              <a:t>24/7 at multiple </a:t>
            </a:r>
            <a:r>
              <a:rPr lang="en-US" dirty="0" smtClean="0"/>
              <a:t>locations.</a:t>
            </a:r>
          </a:p>
          <a:p>
            <a:r>
              <a:rPr lang="en-US" dirty="0" smtClean="0"/>
              <a:t>It is easy to carry </a:t>
            </a:r>
            <a:r>
              <a:rPr lang="en-US" dirty="0"/>
              <a:t>a slim card as opposed to </a:t>
            </a:r>
            <a:r>
              <a:rPr lang="en-US" dirty="0" smtClean="0"/>
              <a:t>a wad of cash book.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endParaRPr lang="en-US" b="1" dirty="0"/>
          </a:p>
        </p:txBody>
      </p:sp>
      <p:pic>
        <p:nvPicPr>
          <p:cNvPr id="13" name="Picture Placeholder 12" title="Skyline">
            <a:extLst>
              <a:ext uri="{FF2B5EF4-FFF2-40B4-BE49-F238E27FC236}">
                <a16:creationId xmlns:a16="http://schemas.microsoft.com/office/drawing/2014/main" xmlns="" id="{066FE296-3466-420F-AD6C-D3A37B973B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>
          <a:xfrm>
            <a:off x="6604000" y="0"/>
            <a:ext cx="5588000" cy="6872249"/>
          </a:xfr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47F4D2C2-B71A-4089-A3FE-603C32706C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BA1BB58-7555-4382-B178-7ED04E137E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0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ABE11BF-33A5-4653-A144-CCCBACF58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</a:t>
            </a:r>
            <a:r>
              <a:rPr lang="en-US" b="0" dirty="0" smtClean="0"/>
              <a:t>Our Project</a:t>
            </a:r>
            <a:endParaRPr lang="en-US" b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53469036-D1FB-4164-96AE-B6D8CECCF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379" y="2496102"/>
            <a:ext cx="7342631" cy="80089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Data Used: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2482DBEC-EE72-4155-ACC5-87E80C560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14153"/>
            <a:ext cx="4942829" cy="2958275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Libraries. </a:t>
            </a:r>
          </a:p>
          <a:p>
            <a:pPr lvl="0"/>
            <a:r>
              <a:rPr lang="en-US" sz="2800" dirty="0" smtClean="0"/>
              <a:t>Functions.</a:t>
            </a:r>
          </a:p>
          <a:p>
            <a:pPr lvl="0"/>
            <a:r>
              <a:rPr lang="en-US" sz="2800" dirty="0" smtClean="0"/>
              <a:t>Conditional Statement.</a:t>
            </a:r>
          </a:p>
          <a:p>
            <a:pPr lvl="0"/>
            <a:r>
              <a:rPr lang="en-US" sz="2800" dirty="0" err="1" smtClean="0"/>
              <a:t>Goto</a:t>
            </a:r>
            <a:r>
              <a:rPr lang="en-US" sz="2800" dirty="0" smtClean="0"/>
              <a:t> statements. </a:t>
            </a:r>
          </a:p>
          <a:p>
            <a:pPr lvl="0"/>
            <a:r>
              <a:rPr lang="en-US" sz="2800" dirty="0" smtClean="0"/>
              <a:t>Control Statements. </a:t>
            </a:r>
          </a:p>
        </p:txBody>
      </p:sp>
      <p:pic>
        <p:nvPicPr>
          <p:cNvPr id="13" name="Picture Placeholder 12" title="Skyline">
            <a:extLst>
              <a:ext uri="{FF2B5EF4-FFF2-40B4-BE49-F238E27FC236}">
                <a16:creationId xmlns:a16="http://schemas.microsoft.com/office/drawing/2014/main" xmlns="" id="{066FE296-3466-420F-AD6C-D3A37B973B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>
          <a:xfrm>
            <a:off x="6604000" y="0"/>
            <a:ext cx="5588000" cy="6872249"/>
          </a:xfr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47F4D2C2-B71A-4089-A3FE-603C32706CA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BA1BB58-7555-4382-B178-7ED04E137E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1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391D3201-20F9-4DD7-B4EB-F41AF17CA42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Add a footer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xmlns="" id="{C7C65DDB-24F2-44CF-AE02-F3A6C8B1858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99F50C-BE38-4BD0-BA84-9B090E1F2B9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xmlns="" id="{E3E5EE03-FBF6-46F5-8085-716AC6CE1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 </a:t>
            </a:r>
            <a:endParaRPr lang="en-US" b="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24E18385-8BEA-4522-ABAA-5AB38F0D4F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accent2"/>
                </a:solidFill>
              </a:rPr>
              <a:t>Iostream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640A3223-3DA3-4CF2-82B6-144766754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63783" y="1681163"/>
            <a:ext cx="5183188" cy="823912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accent2"/>
                </a:solidFill>
              </a:rPr>
              <a:t>Fstream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527899" y="2604215"/>
            <a:ext cx="5183188" cy="36845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is input output library </a:t>
            </a:r>
          </a:p>
          <a:p>
            <a:pPr marL="0" indent="0">
              <a:buNone/>
            </a:pPr>
            <a:r>
              <a:rPr lang="en-US" dirty="0" smtClean="0"/>
              <a:t>It defines simple input and output</a:t>
            </a:r>
          </a:p>
          <a:p>
            <a:pPr marL="0" indent="0">
              <a:buNone/>
            </a:pPr>
            <a:r>
              <a:rPr lang="en-US" dirty="0" smtClean="0"/>
              <a:t>Such as </a:t>
            </a:r>
            <a:r>
              <a:rPr lang="en-US" dirty="0" err="1" smtClean="0"/>
              <a:t>cin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cout</a:t>
            </a:r>
            <a:r>
              <a:rPr lang="en-US" dirty="0"/>
              <a:t> </a:t>
            </a:r>
            <a:r>
              <a:rPr lang="en-US" dirty="0" smtClean="0"/>
              <a:t>etc.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xmlns="" id="{1DCFA8A2-3FB8-48CA-933D-0800A9D2A2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Content Placeholder 17">
            <a:extLst>
              <a:ext uri="{FF2B5EF4-FFF2-40B4-BE49-F238E27FC236}">
                <a16:creationId xmlns:a16="http://schemas.microsoft.com/office/drawing/2014/main" xmlns="" id="{C955AFB3-173C-4848-B3E9-1375591B297E}"/>
              </a:ext>
            </a:extLst>
          </p:cNvPr>
          <p:cNvSpPr txBox="1">
            <a:spLocks/>
          </p:cNvSpPr>
          <p:nvPr/>
        </p:nvSpPr>
        <p:spPr>
          <a:xfrm>
            <a:off x="5994278" y="2604215"/>
            <a:ext cx="5475600" cy="15583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2"/>
              </a:buClr>
              <a:buNone/>
            </a:pPr>
            <a:r>
              <a:rPr lang="en-US" dirty="0" smtClean="0"/>
              <a:t>This header file mainly describes the file stream it is used to handle our data being read from file as input </a:t>
            </a:r>
            <a:r>
              <a:rPr lang="en-US" dirty="0"/>
              <a:t>o</a:t>
            </a:r>
            <a:r>
              <a:rPr lang="en-US" dirty="0" smtClean="0"/>
              <a:t>r data being written into the file as output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1" name="Content Placeholder 17">
            <a:extLst>
              <a:ext uri="{FF2B5EF4-FFF2-40B4-BE49-F238E27FC236}">
                <a16:creationId xmlns:a16="http://schemas.microsoft.com/office/drawing/2014/main" xmlns="" id="{C955AFB3-173C-4848-B3E9-1375591B297E}"/>
              </a:ext>
            </a:extLst>
          </p:cNvPr>
          <p:cNvSpPr txBox="1">
            <a:spLocks/>
          </p:cNvSpPr>
          <p:nvPr/>
        </p:nvSpPr>
        <p:spPr>
          <a:xfrm>
            <a:off x="329884" y="3005138"/>
            <a:ext cx="5475600" cy="32321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1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xmlns="" id="{E3E5EE03-FBF6-46F5-8085-716AC6CE1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Libraries </a:t>
            </a:r>
            <a:endParaRPr lang="en-US" b="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24E18385-8BEA-4522-ABAA-5AB38F0D4F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Conio.h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xmlns="" id="{1DCFA8A2-3FB8-48CA-933D-0800A9D2A2A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20698" y="2886077"/>
            <a:ext cx="5475290" cy="1073012"/>
          </a:xfrm>
        </p:spPr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US" dirty="0"/>
              <a:t>W</a:t>
            </a:r>
            <a:r>
              <a:rPr lang="en-US" dirty="0" smtClean="0"/>
              <a:t>e have used it to it’s </a:t>
            </a:r>
            <a:r>
              <a:rPr lang="en-US" dirty="0" err="1" smtClean="0"/>
              <a:t>getch</a:t>
            </a:r>
            <a:r>
              <a:rPr lang="en-US" dirty="0" smtClean="0"/>
              <a:t>() function to hold our screen till the user input any key. 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640A3223-3DA3-4CF2-82B6-1447667547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Unistd.h</a:t>
            </a:r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xmlns="" id="{C955AFB3-173C-4848-B3E9-1375591B297E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US" dirty="0" smtClean="0"/>
              <a:t>We have used it to make our program delay some time.</a:t>
            </a:r>
          </a:p>
          <a:p>
            <a:pPr marL="0" indent="0">
              <a:buClr>
                <a:schemeClr val="accent2"/>
              </a:buClr>
              <a:buNone/>
            </a:pPr>
            <a:endParaRPr lang="en-US" dirty="0"/>
          </a:p>
          <a:p>
            <a:pPr marL="0" indent="0">
              <a:buClr>
                <a:schemeClr val="accent2"/>
              </a:buClr>
              <a:buNone/>
            </a:pPr>
            <a:r>
              <a:rPr lang="en-US" dirty="0" smtClean="0"/>
              <a:t>It is used for hold the screen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391D3201-20F9-4DD7-B4EB-F41AF17CA42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Add a footer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xmlns="" id="{C7C65DDB-24F2-44CF-AE02-F3A6C8B1858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99F50C-BE38-4BD0-BA84-9B090E1F2B9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xmlns="" id="{24E18385-8BEA-4522-ABAA-5AB38F0D4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3178" y="4502150"/>
            <a:ext cx="5475290" cy="781188"/>
          </a:xfrm>
        </p:spPr>
        <p:txBody>
          <a:bodyPr/>
          <a:lstStyle/>
          <a:p>
            <a:r>
              <a:rPr lang="en-US" dirty="0" err="1" smtClean="0"/>
              <a:t>Windows.h</a:t>
            </a:r>
            <a:endParaRPr lang="en-US" dirty="0"/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xmlns="" id="{1DCFA8A2-3FB8-48CA-933D-0800A9D2A2A2}"/>
              </a:ext>
            </a:extLst>
          </p:cNvPr>
          <p:cNvSpPr txBox="1">
            <a:spLocks/>
          </p:cNvSpPr>
          <p:nvPr/>
        </p:nvSpPr>
        <p:spPr>
          <a:xfrm>
            <a:off x="503178" y="5336062"/>
            <a:ext cx="5475290" cy="10730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en-US" dirty="0" smtClean="0"/>
              <a:t>We have used it for clear screen.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3">
            <a:extLst>
              <a:ext uri="{FF2B5EF4-FFF2-40B4-BE49-F238E27FC236}">
                <a16:creationId xmlns:a16="http://schemas.microsoft.com/office/drawing/2014/main" xmlns="" id="{92896B42-4638-40D0-8887-7AB8D1D86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accent2"/>
                </a:solidFill>
              </a:rPr>
              <a:t>Conditional Statements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xmlns="" id="{D7CE36F2-C321-46C5-AFD9-00917224D3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Two Types of Conditions Used In Project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xmlns="" id="{7CFD0302-279C-8A48-9E27-AD5B08D650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1814" y="2005762"/>
            <a:ext cx="5225764" cy="1276927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dirty="0" smtClean="0"/>
              <a:t> 1. Switch Case Condition</a:t>
            </a:r>
          </a:p>
          <a:p>
            <a:pPr>
              <a:buClr>
                <a:schemeClr val="accent2"/>
              </a:buClr>
            </a:pPr>
            <a:r>
              <a:rPr lang="en-US" dirty="0"/>
              <a:t> </a:t>
            </a:r>
            <a:r>
              <a:rPr lang="en-US" dirty="0" smtClean="0"/>
              <a:t>2. If-else Condition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04C11C9-3DF6-471E-87C0-4DCED41031D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2228214-87DB-4B3A-BD81-9A709A69BAA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3">
            <a:extLst>
              <a:ext uri="{FF2B5EF4-FFF2-40B4-BE49-F238E27FC236}">
                <a16:creationId xmlns:a16="http://schemas.microsoft.com/office/drawing/2014/main" xmlns="" id="{92896B42-4638-40D0-8887-7AB8D1D86B3D}"/>
              </a:ext>
            </a:extLst>
          </p:cNvPr>
          <p:cNvSpPr txBox="1">
            <a:spLocks/>
          </p:cNvSpPr>
          <p:nvPr/>
        </p:nvSpPr>
        <p:spPr>
          <a:xfrm>
            <a:off x="531814" y="3282689"/>
            <a:ext cx="8333222" cy="1147969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>
                <a:solidFill>
                  <a:schemeClr val="accent2"/>
                </a:solidFill>
              </a:rPr>
              <a:t>Control Statement</a:t>
            </a:r>
            <a:endParaRPr lang="en-US" b="0" dirty="0">
              <a:solidFill>
                <a:schemeClr val="accent2"/>
              </a:solidFill>
            </a:endParaRPr>
          </a:p>
        </p:txBody>
      </p:sp>
      <p:sp>
        <p:nvSpPr>
          <p:cNvPr id="10" name="Text Placeholder 32">
            <a:extLst>
              <a:ext uri="{FF2B5EF4-FFF2-40B4-BE49-F238E27FC236}">
                <a16:creationId xmlns:a16="http://schemas.microsoft.com/office/drawing/2014/main" xmlns="" id="{7CFD0302-279C-8A48-9E27-AD5B08D6501E}"/>
              </a:ext>
            </a:extLst>
          </p:cNvPr>
          <p:cNvSpPr txBox="1">
            <a:spLocks/>
          </p:cNvSpPr>
          <p:nvPr/>
        </p:nvSpPr>
        <p:spPr>
          <a:xfrm>
            <a:off x="518678" y="5177295"/>
            <a:ext cx="5225764" cy="12769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IN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</a:pPr>
            <a:r>
              <a:rPr lang="en-US" dirty="0" smtClean="0"/>
              <a:t>1. For Loop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xmlns="" id="{D7CE36F2-C321-46C5-AFD9-00917224D390}"/>
              </a:ext>
            </a:extLst>
          </p:cNvPr>
          <p:cNvSpPr txBox="1">
            <a:spLocks/>
          </p:cNvSpPr>
          <p:nvPr/>
        </p:nvSpPr>
        <p:spPr>
          <a:xfrm>
            <a:off x="518678" y="4430658"/>
            <a:ext cx="7368596" cy="6088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000" kern="1200" spc="3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None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Only Control Statement Used In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4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3">
            <a:extLst>
              <a:ext uri="{FF2B5EF4-FFF2-40B4-BE49-F238E27FC236}">
                <a16:creationId xmlns:a16="http://schemas.microsoft.com/office/drawing/2014/main" xmlns="" id="{F64048FA-1C7E-4BEF-8273-A6490A22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b="0" dirty="0"/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xmlns="" id="{FAA9D8EA-A7CA-4ED0-94D3-29382CDEBB3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Features Used In Our Project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6764F18-9B71-4D59-80A4-C9436CB2F4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53D90E-F2EA-4BA1-ACBD-9D3D0EB22C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xmlns="" id="{2482DBEC-EE72-4155-ACC5-87E80C5606A9}"/>
              </a:ext>
            </a:extLst>
          </p:cNvPr>
          <p:cNvSpPr txBox="1">
            <a:spLocks/>
          </p:cNvSpPr>
          <p:nvPr/>
        </p:nvSpPr>
        <p:spPr bwMode="auto">
          <a:xfrm>
            <a:off x="518678" y="2235868"/>
            <a:ext cx="4942829" cy="29582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accent2"/>
                </a:solidFill>
              </a:rPr>
              <a:t>Balance Inquiry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Cash Withdraw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Deposit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Transfer Money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Change Pin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Transaction History</a:t>
            </a:r>
          </a:p>
        </p:txBody>
      </p:sp>
    </p:spTree>
    <p:extLst>
      <p:ext uri="{BB962C8B-B14F-4D97-AF65-F5344CB8AC3E}">
        <p14:creationId xmlns:p14="http://schemas.microsoft.com/office/powerpoint/2010/main" val="29737076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3">
            <a:extLst>
              <a:ext uri="{FF2B5EF4-FFF2-40B4-BE49-F238E27FC236}">
                <a16:creationId xmlns:a16="http://schemas.microsoft.com/office/drawing/2014/main" xmlns="" id="{F64048FA-1C7E-4BEF-8273-A6490A221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3330" y="2235868"/>
            <a:ext cx="3075857" cy="987834"/>
          </a:xfrm>
        </p:spPr>
        <p:txBody>
          <a:bodyPr>
            <a:normAutofit/>
          </a:bodyPr>
          <a:lstStyle/>
          <a:p>
            <a:r>
              <a:rPr lang="en-US" sz="5400" dirty="0" smtClean="0"/>
              <a:t>Flowchart</a:t>
            </a:r>
            <a:endParaRPr lang="en-US" sz="5400" b="0" dirty="0"/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xmlns="" id="{FAA9D8EA-A7CA-4ED0-94D3-29382CDEBB3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78375" y="3410557"/>
            <a:ext cx="7368596" cy="608895"/>
          </a:xfrm>
        </p:spPr>
        <p:txBody>
          <a:bodyPr/>
          <a:lstStyle/>
          <a:p>
            <a:r>
              <a:rPr lang="en-US" u="sng" dirty="0" smtClean="0"/>
              <a:t>Lets Draw </a:t>
            </a:r>
            <a:r>
              <a:rPr lang="en-US" u="sng" dirty="0" err="1" smtClean="0"/>
              <a:t>FLowchart</a:t>
            </a:r>
            <a:r>
              <a:rPr lang="en-US" u="sng" dirty="0" smtClean="0"/>
              <a:t> Of Project </a:t>
            </a:r>
            <a:endParaRPr lang="en-US" u="sng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6764F18-9B71-4D59-80A4-C9436CB2F4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53D90E-F2EA-4BA1-ACBD-9D3D0EB22C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xmlns="" id="{2482DBEC-EE72-4155-ACC5-87E80C5606A9}"/>
              </a:ext>
            </a:extLst>
          </p:cNvPr>
          <p:cNvSpPr txBox="1">
            <a:spLocks/>
          </p:cNvSpPr>
          <p:nvPr/>
        </p:nvSpPr>
        <p:spPr bwMode="auto">
          <a:xfrm>
            <a:off x="518678" y="2235868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7A40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789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xmlns="" id="{8B6C5EAB-81FF-4827-A160-22F4363C61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4638" y="2358131"/>
            <a:ext cx="4519806" cy="1616252"/>
          </a:xfrm>
        </p:spPr>
        <p:txBody>
          <a:bodyPr>
            <a:noAutofit/>
          </a:bodyPr>
          <a:lstStyle/>
          <a:p>
            <a:r>
              <a:rPr lang="en-US" sz="6600" dirty="0"/>
              <a:t>Thank </a:t>
            </a:r>
            <a:r>
              <a:rPr lang="en-US" sz="6600" b="0" dirty="0"/>
              <a:t>You.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" r="6891"/>
          <a:stretch>
            <a:fillRect/>
          </a:stretch>
        </p:blipFill>
        <p:spPr>
          <a:xfrm>
            <a:off x="1812187" y="1002612"/>
            <a:ext cx="4428523" cy="5137089"/>
          </a:xfrm>
        </p:spPr>
      </p:pic>
    </p:spTree>
    <p:extLst>
      <p:ext uri="{BB962C8B-B14F-4D97-AF65-F5344CB8AC3E}">
        <p14:creationId xmlns:p14="http://schemas.microsoft.com/office/powerpoint/2010/main" val="226095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3">
      <a:dk1>
        <a:srgbClr val="3F3F3F"/>
      </a:dk1>
      <a:lt1>
        <a:srgbClr val="FFFFFF"/>
      </a:lt1>
      <a:dk2>
        <a:srgbClr val="F2F2F2"/>
      </a:dk2>
      <a:lt2>
        <a:srgbClr val="A5A5A5"/>
      </a:lt2>
      <a:accent1>
        <a:srgbClr val="00194C"/>
      </a:accent1>
      <a:accent2>
        <a:srgbClr val="EAB200"/>
      </a:accent2>
      <a:accent3>
        <a:srgbClr val="F2F2F2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89027928_Hexagon presentation dark_AAS_v4" id="{00715B48-F6B0-4FD0-BA2D-34714F23D55A}" vid="{445656DE-313E-4A78-B834-A775A8573B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40343A-75DB-4E03-95EA-4A75BA0D7FF2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759597-1FA4-4F46-9BA8-01240C5602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C3589D-EF2D-4AF3-8B55-088F4B14D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Hexagon presentation dark</Template>
  <TotalTime>0</TotalTime>
  <Words>245</Words>
  <Application>Microsoft Office PowerPoint</Application>
  <PresentationFormat>Widescreen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Aldhabi</vt:lpstr>
      <vt:lpstr>Arial</vt:lpstr>
      <vt:lpstr>Arial Black</vt:lpstr>
      <vt:lpstr>Calibri</vt:lpstr>
      <vt:lpstr>Calibri Light</vt:lpstr>
      <vt:lpstr>CiscoSans ExtraLight</vt:lpstr>
      <vt:lpstr>Gabriola</vt:lpstr>
      <vt:lpstr>Gill Sans SemiBold</vt:lpstr>
      <vt:lpstr>Times New Roman</vt:lpstr>
      <vt:lpstr>Office Theme</vt:lpstr>
      <vt:lpstr>Semester Project</vt:lpstr>
      <vt:lpstr>About ATM</vt:lpstr>
      <vt:lpstr>About Our Project</vt:lpstr>
      <vt:lpstr>Libraries </vt:lpstr>
      <vt:lpstr>Libraries </vt:lpstr>
      <vt:lpstr>Conditional Statements</vt:lpstr>
      <vt:lpstr>Features</vt:lpstr>
      <vt:lpstr>Flowchart</vt:lpstr>
      <vt:lpstr>Thank You.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2022-12-21T22:20:37Z</dcterms:created>
  <dcterms:modified xsi:type="dcterms:W3CDTF">2023-05-02T19:11:07Z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